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C51F07-6BC8-4161-B20A-79926E266B32}" v="4" dt="2021-07-01T14:34:08.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14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gus Caskey" userId="3606ede0-ea83-4955-9435-fb88e8071476" providerId="ADAL" clId="{53C51F07-6BC8-4161-B20A-79926E266B32}"/>
    <pc:docChg chg="undo redo custSel modSld modMainMaster">
      <pc:chgData name="Fergus Caskey" userId="3606ede0-ea83-4955-9435-fb88e8071476" providerId="ADAL" clId="{53C51F07-6BC8-4161-B20A-79926E266B32}" dt="2021-07-01T14:41:32.083" v="643" actId="1035"/>
      <pc:docMkLst>
        <pc:docMk/>
      </pc:docMkLst>
      <pc:sldChg chg="addSp delSp modSp mod">
        <pc:chgData name="Fergus Caskey" userId="3606ede0-ea83-4955-9435-fb88e8071476" providerId="ADAL" clId="{53C51F07-6BC8-4161-B20A-79926E266B32}" dt="2021-07-01T14:41:32.083" v="643" actId="1035"/>
        <pc:sldMkLst>
          <pc:docMk/>
          <pc:sldMk cId="445354782" sldId="256"/>
        </pc:sldMkLst>
        <pc:spChg chg="mod">
          <ac:chgData name="Fergus Caskey" userId="3606ede0-ea83-4955-9435-fb88e8071476" providerId="ADAL" clId="{53C51F07-6BC8-4161-B20A-79926E266B32}" dt="2021-07-01T14:35:32.062" v="476" actId="403"/>
          <ac:spMkLst>
            <pc:docMk/>
            <pc:sldMk cId="445354782" sldId="256"/>
            <ac:spMk id="7" creationId="{1E7558D4-95AE-4FEB-9744-7998329DF06D}"/>
          </ac:spMkLst>
        </pc:spChg>
        <pc:spChg chg="mod">
          <ac:chgData name="Fergus Caskey" userId="3606ede0-ea83-4955-9435-fb88e8071476" providerId="ADAL" clId="{53C51F07-6BC8-4161-B20A-79926E266B32}" dt="2021-07-01T14:37:17.980" v="493" actId="403"/>
          <ac:spMkLst>
            <pc:docMk/>
            <pc:sldMk cId="445354782" sldId="256"/>
            <ac:spMk id="8" creationId="{D015B55A-8B64-479C-A5F8-227D4F3C5D77}"/>
          </ac:spMkLst>
        </pc:spChg>
        <pc:spChg chg="mod">
          <ac:chgData name="Fergus Caskey" userId="3606ede0-ea83-4955-9435-fb88e8071476" providerId="ADAL" clId="{53C51F07-6BC8-4161-B20A-79926E266B32}" dt="2021-07-01T14:40:29.435" v="596" actId="120"/>
          <ac:spMkLst>
            <pc:docMk/>
            <pc:sldMk cId="445354782" sldId="256"/>
            <ac:spMk id="9" creationId="{A0761E65-AFAC-4A23-BDFB-D011B358CF12}"/>
          </ac:spMkLst>
        </pc:spChg>
        <pc:spChg chg="mod">
          <ac:chgData name="Fergus Caskey" userId="3606ede0-ea83-4955-9435-fb88e8071476" providerId="ADAL" clId="{53C51F07-6BC8-4161-B20A-79926E266B32}" dt="2021-07-01T14:38:57.364" v="541" actId="1076"/>
          <ac:spMkLst>
            <pc:docMk/>
            <pc:sldMk cId="445354782" sldId="256"/>
            <ac:spMk id="10" creationId="{C3B98B77-82E5-44CD-A7EA-A4A7D5376439}"/>
          </ac:spMkLst>
        </pc:spChg>
        <pc:spChg chg="del mod">
          <ac:chgData name="Fergus Caskey" userId="3606ede0-ea83-4955-9435-fb88e8071476" providerId="ADAL" clId="{53C51F07-6BC8-4161-B20A-79926E266B32}" dt="2021-07-01T14:37:54.111" v="516" actId="478"/>
          <ac:spMkLst>
            <pc:docMk/>
            <pc:sldMk cId="445354782" sldId="256"/>
            <ac:spMk id="11" creationId="{396ACB47-D522-4989-866F-23607508651B}"/>
          </ac:spMkLst>
        </pc:spChg>
        <pc:spChg chg="add mod">
          <ac:chgData name="Fergus Caskey" userId="3606ede0-ea83-4955-9435-fb88e8071476" providerId="ADAL" clId="{53C51F07-6BC8-4161-B20A-79926E266B32}" dt="2021-07-01T14:38:40.424" v="537" actId="21"/>
          <ac:spMkLst>
            <pc:docMk/>
            <pc:sldMk cId="445354782" sldId="256"/>
            <ac:spMk id="12" creationId="{1954A57B-A006-4DB6-941C-10D16256CB58}"/>
          </ac:spMkLst>
        </pc:spChg>
        <pc:spChg chg="add mod">
          <ac:chgData name="Fergus Caskey" userId="3606ede0-ea83-4955-9435-fb88e8071476" providerId="ADAL" clId="{53C51F07-6BC8-4161-B20A-79926E266B32}" dt="2021-07-01T14:40:38.683" v="614" actId="1035"/>
          <ac:spMkLst>
            <pc:docMk/>
            <pc:sldMk cId="445354782" sldId="256"/>
            <ac:spMk id="13" creationId="{3D08DFF4-6B8D-4DE5-90DE-CAE4280A8106}"/>
          </ac:spMkLst>
        </pc:spChg>
        <pc:spChg chg="add mod">
          <ac:chgData name="Fergus Caskey" userId="3606ede0-ea83-4955-9435-fb88e8071476" providerId="ADAL" clId="{53C51F07-6BC8-4161-B20A-79926E266B32}" dt="2021-07-01T14:41:32.083" v="643" actId="1035"/>
          <ac:spMkLst>
            <pc:docMk/>
            <pc:sldMk cId="445354782" sldId="256"/>
            <ac:spMk id="14" creationId="{4ECE9E1D-EBCC-4224-ABC9-EFC4F61AB95D}"/>
          </ac:spMkLst>
        </pc:spChg>
        <pc:spChg chg="add mod">
          <ac:chgData name="Fergus Caskey" userId="3606ede0-ea83-4955-9435-fb88e8071476" providerId="ADAL" clId="{53C51F07-6BC8-4161-B20A-79926E266B32}" dt="2021-07-01T14:40:18.564" v="594" actId="123"/>
          <ac:spMkLst>
            <pc:docMk/>
            <pc:sldMk cId="445354782" sldId="256"/>
            <ac:spMk id="15" creationId="{A4489FF8-2E48-430D-8AF9-DB6063C2F4C2}"/>
          </ac:spMkLst>
        </pc:spChg>
        <pc:picChg chg="add mod">
          <ac:chgData name="Fergus Caskey" userId="3606ede0-ea83-4955-9435-fb88e8071476" providerId="ADAL" clId="{53C51F07-6BC8-4161-B20A-79926E266B32}" dt="2021-07-01T14:40:45.888" v="637" actId="1038"/>
          <ac:picMkLst>
            <pc:docMk/>
            <pc:sldMk cId="445354782" sldId="256"/>
            <ac:picMk id="4" creationId="{17F08745-1544-457F-B437-8A51E5C00142}"/>
          </ac:picMkLst>
        </pc:picChg>
      </pc:sldChg>
      <pc:sldMasterChg chg="modSp modSldLayout">
        <pc:chgData name="Fergus Caskey" userId="3606ede0-ea83-4955-9435-fb88e8071476" providerId="ADAL" clId="{53C51F07-6BC8-4161-B20A-79926E266B32}" dt="2021-07-01T14:34:08.881" v="464"/>
        <pc:sldMasterMkLst>
          <pc:docMk/>
          <pc:sldMasterMk cId="1172500723" sldId="2147483661"/>
        </pc:sldMasterMkLst>
        <pc:spChg chg="mod">
          <ac:chgData name="Fergus Caskey" userId="3606ede0-ea83-4955-9435-fb88e8071476" providerId="ADAL" clId="{53C51F07-6BC8-4161-B20A-79926E266B32}" dt="2021-07-01T14:34:08.881" v="464"/>
          <ac:spMkLst>
            <pc:docMk/>
            <pc:sldMasterMk cId="1172500723" sldId="2147483661"/>
            <ac:spMk id="2"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ac:spMk id="6"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ac:spMk id="7"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ac:spMk id="9"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ac:spMk id="18" creationId="{1E4CA37B-30C8-49F6-8909-A103749F8689}"/>
          </ac:spMkLst>
        </pc:spChg>
        <pc:picChg chg="mod">
          <ac:chgData name="Fergus Caskey" userId="3606ede0-ea83-4955-9435-fb88e8071476" providerId="ADAL" clId="{53C51F07-6BC8-4161-B20A-79926E266B32}" dt="2021-07-01T14:34:08.881" v="464"/>
          <ac:picMkLst>
            <pc:docMk/>
            <pc:sldMasterMk cId="1172500723" sldId="2147483661"/>
            <ac:picMk id="15" creationId="{C59D6366-6C97-4C94-96DB-3CD4CCA39318}"/>
          </ac:picMkLst>
        </pc:picChg>
        <pc:picChg chg="mod">
          <ac:chgData name="Fergus Caskey" userId="3606ede0-ea83-4955-9435-fb88e8071476" providerId="ADAL" clId="{53C51F07-6BC8-4161-B20A-79926E266B32}" dt="2021-07-01T14:34:08.881" v="464"/>
          <ac:picMkLst>
            <pc:docMk/>
            <pc:sldMasterMk cId="1172500723" sldId="2147483661"/>
            <ac:picMk id="17" creationId="{7D5FF5DF-A520-43C0-8434-EDBB94112AB4}"/>
          </ac:picMkLst>
        </pc:picChg>
        <pc:cxnChg chg="mod">
          <ac:chgData name="Fergus Caskey" userId="3606ede0-ea83-4955-9435-fb88e8071476" providerId="ADAL" clId="{53C51F07-6BC8-4161-B20A-79926E266B32}" dt="2021-07-01T14:34:08.881" v="464"/>
          <ac:cxnSpMkLst>
            <pc:docMk/>
            <pc:sldMasterMk cId="1172500723" sldId="2147483661"/>
            <ac:cxnSpMk id="10" creationId="{00000000-0000-0000-0000-000000000000}"/>
          </ac:cxnSpMkLst>
        </pc:cxnChg>
        <pc:sldLayoutChg chg="modSp">
          <pc:chgData name="Fergus Caskey" userId="3606ede0-ea83-4955-9435-fb88e8071476" providerId="ADAL" clId="{53C51F07-6BC8-4161-B20A-79926E266B32}" dt="2021-07-01T14:34:08.881" v="464"/>
          <pc:sldLayoutMkLst>
            <pc:docMk/>
            <pc:sldMasterMk cId="3824033310" sldId="2147483673"/>
            <pc:sldLayoutMk cId="41548552" sldId="2147483660"/>
          </pc:sldLayoutMkLst>
          <pc:spChg chg="mod">
            <ac:chgData name="Fergus Caskey" userId="3606ede0-ea83-4955-9435-fb88e8071476" providerId="ADAL" clId="{53C51F07-6BC8-4161-B20A-79926E266B32}" dt="2021-07-01T14:34:08.881" v="464"/>
            <ac:spMkLst>
              <pc:docMk/>
              <pc:sldMasterMk cId="3824033310" sldId="2147483673"/>
              <pc:sldLayoutMk cId="41548552" sldId="2147483660"/>
              <ac:spMk id="3" creationId="{6FD967E0-7115-412D-98E8-7D3DDDD93A13}"/>
            </ac:spMkLst>
          </pc:spChg>
          <pc:spChg chg="mod">
            <ac:chgData name="Fergus Caskey" userId="3606ede0-ea83-4955-9435-fb88e8071476" providerId="ADAL" clId="{53C51F07-6BC8-4161-B20A-79926E266B32}" dt="2021-07-01T14:34:08.881" v="464"/>
            <ac:spMkLst>
              <pc:docMk/>
              <pc:sldMasterMk cId="3824033310" sldId="2147483673"/>
              <pc:sldLayoutMk cId="41548552" sldId="2147483660"/>
              <ac:spMk id="4" creationId="{2A5175F8-1902-4540-9B04-A487756A24DD}"/>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558121989" sldId="2147483662"/>
          </pc:sldLayoutMkLst>
          <pc:spChg chg="mod">
            <ac:chgData name="Fergus Caskey" userId="3606ede0-ea83-4955-9435-fb88e8071476" providerId="ADAL" clId="{53C51F07-6BC8-4161-B20A-79926E266B32}" dt="2021-07-01T14:34:08.881" v="464"/>
            <ac:spMkLst>
              <pc:docMk/>
              <pc:sldMasterMk cId="1172500723" sldId="2147483661"/>
              <pc:sldLayoutMk cId="558121989" sldId="2147483662"/>
              <ac:spMk id="2"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558121989" sldId="2147483662"/>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558121989" sldId="2147483662"/>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558121989" sldId="2147483662"/>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558121989" sldId="2147483662"/>
              <ac:spMk id="7"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558121989" sldId="2147483662"/>
              <ac:spMk id="8" creationId="{00000000-0000-0000-0000-000000000000}"/>
            </ac:spMkLst>
          </pc:spChg>
          <pc:cxnChg chg="mod">
            <ac:chgData name="Fergus Caskey" userId="3606ede0-ea83-4955-9435-fb88e8071476" providerId="ADAL" clId="{53C51F07-6BC8-4161-B20A-79926E266B32}" dt="2021-07-01T14:34:08.881" v="464"/>
            <ac:cxnSpMkLst>
              <pc:docMk/>
              <pc:sldMasterMk cId="1172500723" sldId="2147483661"/>
              <pc:sldLayoutMk cId="558121989" sldId="2147483662"/>
              <ac:cxnSpMk id="9" creationId="{00000000-0000-0000-0000-000000000000}"/>
            </ac:cxnSpMkLst>
          </pc:cxnChg>
        </pc:sldLayoutChg>
        <pc:sldLayoutChg chg="modSp">
          <pc:chgData name="Fergus Caskey" userId="3606ede0-ea83-4955-9435-fb88e8071476" providerId="ADAL" clId="{53C51F07-6BC8-4161-B20A-79926E266B32}" dt="2021-07-01T14:34:08.881" v="464"/>
          <pc:sldLayoutMkLst>
            <pc:docMk/>
            <pc:sldMasterMk cId="1172500723" sldId="2147483661"/>
            <pc:sldLayoutMk cId="2348488876" sldId="2147483663"/>
          </pc:sldLayoutMkLst>
          <pc:spChg chg="mod">
            <ac:chgData name="Fergus Caskey" userId="3606ede0-ea83-4955-9435-fb88e8071476" providerId="ADAL" clId="{53C51F07-6BC8-4161-B20A-79926E266B32}" dt="2021-07-01T14:34:08.881" v="464"/>
            <ac:spMkLst>
              <pc:docMk/>
              <pc:sldMasterMk cId="1172500723" sldId="2147483661"/>
              <pc:sldLayoutMk cId="2348488876" sldId="2147483663"/>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348488876" sldId="2147483663"/>
              <ac:spMk id="5"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953917775" sldId="2147483664"/>
          </pc:sldLayoutMkLst>
          <pc:spChg chg="mod">
            <ac:chgData name="Fergus Caskey" userId="3606ede0-ea83-4955-9435-fb88e8071476" providerId="ADAL" clId="{53C51F07-6BC8-4161-B20A-79926E266B32}" dt="2021-07-01T14:34:08.881" v="464"/>
            <ac:spMkLst>
              <pc:docMk/>
              <pc:sldMasterMk cId="1172500723" sldId="2147483661"/>
              <pc:sldLayoutMk cId="953917775" sldId="2147483664"/>
              <ac:spMk id="2"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953917775" sldId="2147483664"/>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953917775" sldId="2147483664"/>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953917775" sldId="2147483664"/>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953917775" sldId="2147483664"/>
              <ac:spMk id="7"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953917775" sldId="2147483664"/>
              <ac:spMk id="8" creationId="{00000000-0000-0000-0000-000000000000}"/>
            </ac:spMkLst>
          </pc:spChg>
          <pc:cxnChg chg="mod">
            <ac:chgData name="Fergus Caskey" userId="3606ede0-ea83-4955-9435-fb88e8071476" providerId="ADAL" clId="{53C51F07-6BC8-4161-B20A-79926E266B32}" dt="2021-07-01T14:34:08.881" v="464"/>
            <ac:cxnSpMkLst>
              <pc:docMk/>
              <pc:sldMasterMk cId="1172500723" sldId="2147483661"/>
              <pc:sldLayoutMk cId="953917775" sldId="2147483664"/>
              <ac:cxnSpMk id="9" creationId="{00000000-0000-0000-0000-000000000000}"/>
            </ac:cxnSpMkLst>
          </pc:cxnChg>
        </pc:sldLayoutChg>
        <pc:sldLayoutChg chg="modSp">
          <pc:chgData name="Fergus Caskey" userId="3606ede0-ea83-4955-9435-fb88e8071476" providerId="ADAL" clId="{53C51F07-6BC8-4161-B20A-79926E266B32}" dt="2021-07-01T14:34:08.881" v="464"/>
          <pc:sldLayoutMkLst>
            <pc:docMk/>
            <pc:sldMasterMk cId="1172500723" sldId="2147483661"/>
            <pc:sldLayoutMk cId="2658955911" sldId="2147483665"/>
          </pc:sldLayoutMkLst>
          <pc:spChg chg="mod">
            <ac:chgData name="Fergus Caskey" userId="3606ede0-ea83-4955-9435-fb88e8071476" providerId="ADAL" clId="{53C51F07-6BC8-4161-B20A-79926E266B32}" dt="2021-07-01T14:34:08.881" v="464"/>
            <ac:spMkLst>
              <pc:docMk/>
              <pc:sldMasterMk cId="1172500723" sldId="2147483661"/>
              <pc:sldLayoutMk cId="2658955911" sldId="2147483665"/>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58955911" sldId="2147483665"/>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58955911" sldId="2147483665"/>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58955911" sldId="2147483665"/>
              <ac:spMk id="6"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58955911" sldId="2147483665"/>
              <ac:spMk id="8"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3968713646" sldId="2147483666"/>
          </pc:sldLayoutMkLst>
          <pc:spChg chg="mod">
            <ac:chgData name="Fergus Caskey" userId="3606ede0-ea83-4955-9435-fb88e8071476" providerId="ADAL" clId="{53C51F07-6BC8-4161-B20A-79926E266B32}" dt="2021-07-01T14:34:08.881" v="464"/>
            <ac:spMkLst>
              <pc:docMk/>
              <pc:sldMasterMk cId="1172500723" sldId="2147483661"/>
              <pc:sldLayoutMk cId="3968713646" sldId="2147483666"/>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68713646" sldId="2147483666"/>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68713646" sldId="2147483666"/>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68713646" sldId="2147483666"/>
              <ac:spMk id="6"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68713646" sldId="2147483666"/>
              <ac:spMk id="7"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68713646" sldId="2147483666"/>
              <ac:spMk id="8"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68713646" sldId="2147483666"/>
              <ac:spMk id="10"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3909161105" sldId="2147483667"/>
          </pc:sldLayoutMkLst>
          <pc:spChg chg="mod">
            <ac:chgData name="Fergus Caskey" userId="3606ede0-ea83-4955-9435-fb88e8071476" providerId="ADAL" clId="{53C51F07-6BC8-4161-B20A-79926E266B32}" dt="2021-07-01T14:34:08.881" v="464"/>
            <ac:spMkLst>
              <pc:docMk/>
              <pc:sldMasterMk cId="1172500723" sldId="2147483661"/>
              <pc:sldLayoutMk cId="3909161105" sldId="2147483667"/>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3909161105" sldId="2147483667"/>
              <ac:spMk id="4"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2886237381" sldId="2147483668"/>
          </pc:sldLayoutMkLst>
          <pc:spChg chg="mod">
            <ac:chgData name="Fergus Caskey" userId="3606ede0-ea83-4955-9435-fb88e8071476" providerId="ADAL" clId="{53C51F07-6BC8-4161-B20A-79926E266B32}" dt="2021-07-01T14:34:08.881" v="464"/>
            <ac:spMkLst>
              <pc:docMk/>
              <pc:sldMasterMk cId="1172500723" sldId="2147483661"/>
              <pc:sldLayoutMk cId="2886237381" sldId="2147483668"/>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886237381" sldId="2147483668"/>
              <ac:spMk id="6"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886237381" sldId="2147483668"/>
              <ac:spMk id="7"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886237381" sldId="2147483668"/>
              <ac:spMk id="8"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182696769" sldId="2147483669"/>
          </pc:sldLayoutMkLst>
          <pc:spChg chg="mod">
            <ac:chgData name="Fergus Caskey" userId="3606ede0-ea83-4955-9435-fb88e8071476" providerId="ADAL" clId="{53C51F07-6BC8-4161-B20A-79926E266B32}" dt="2021-07-01T14:34:08.881" v="464"/>
            <ac:spMkLst>
              <pc:docMk/>
              <pc:sldMasterMk cId="1172500723" sldId="2147483661"/>
              <pc:sldLayoutMk cId="182696769" sldId="2147483669"/>
              <ac:spMk id="2"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182696769" sldId="2147483669"/>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182696769" sldId="2147483669"/>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182696769" sldId="2147483669"/>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182696769" sldId="2147483669"/>
              <ac:spMk id="6"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182696769" sldId="2147483669"/>
              <ac:spMk id="8"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182696769" sldId="2147483669"/>
              <ac:spMk id="9"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2664573047" sldId="2147483670"/>
          </pc:sldLayoutMkLst>
          <pc:spChg chg="mod">
            <ac:chgData name="Fergus Caskey" userId="3606ede0-ea83-4955-9435-fb88e8071476" providerId="ADAL" clId="{53C51F07-6BC8-4161-B20A-79926E266B32}" dt="2021-07-01T14:34:08.881" v="464"/>
            <ac:spMkLst>
              <pc:docMk/>
              <pc:sldMasterMk cId="1172500723" sldId="2147483661"/>
              <pc:sldLayoutMk cId="2664573047" sldId="2147483670"/>
              <ac:spMk id="2"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64573047" sldId="2147483670"/>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64573047" sldId="2147483670"/>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64573047" sldId="2147483670"/>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64573047" sldId="2147483670"/>
              <ac:spMk id="6"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64573047" sldId="2147483670"/>
              <ac:spMk id="8"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664573047" sldId="2147483670"/>
              <ac:spMk id="9"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804970998" sldId="2147483671"/>
          </pc:sldLayoutMkLst>
          <pc:spChg chg="mod">
            <ac:chgData name="Fergus Caskey" userId="3606ede0-ea83-4955-9435-fb88e8071476" providerId="ADAL" clId="{53C51F07-6BC8-4161-B20A-79926E266B32}" dt="2021-07-01T14:34:08.881" v="464"/>
            <ac:spMkLst>
              <pc:docMk/>
              <pc:sldMasterMk cId="1172500723" sldId="2147483661"/>
              <pc:sldLayoutMk cId="804970998" sldId="2147483671"/>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804970998" sldId="2147483671"/>
              <ac:spMk id="5" creationId="{00000000-0000-0000-0000-000000000000}"/>
            </ac:spMkLst>
          </pc:spChg>
        </pc:sldLayoutChg>
        <pc:sldLayoutChg chg="modSp">
          <pc:chgData name="Fergus Caskey" userId="3606ede0-ea83-4955-9435-fb88e8071476" providerId="ADAL" clId="{53C51F07-6BC8-4161-B20A-79926E266B32}" dt="2021-07-01T14:34:08.881" v="464"/>
          <pc:sldLayoutMkLst>
            <pc:docMk/>
            <pc:sldMasterMk cId="1172500723" sldId="2147483661"/>
            <pc:sldLayoutMk cId="2351189742" sldId="2147483672"/>
          </pc:sldLayoutMkLst>
          <pc:spChg chg="mod">
            <ac:chgData name="Fergus Caskey" userId="3606ede0-ea83-4955-9435-fb88e8071476" providerId="ADAL" clId="{53C51F07-6BC8-4161-B20A-79926E266B32}" dt="2021-07-01T14:34:08.881" v="464"/>
            <ac:spMkLst>
              <pc:docMk/>
              <pc:sldMasterMk cId="1172500723" sldId="2147483661"/>
              <pc:sldLayoutMk cId="2351189742" sldId="2147483672"/>
              <ac:spMk id="2"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351189742" sldId="2147483672"/>
              <ac:spMk id="3"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351189742" sldId="2147483672"/>
              <ac:spMk id="4"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351189742" sldId="2147483672"/>
              <ac:spMk id="5"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351189742" sldId="2147483672"/>
              <ac:spMk id="7" creationId="{00000000-0000-0000-0000-000000000000}"/>
            </ac:spMkLst>
          </pc:spChg>
          <pc:spChg chg="mod">
            <ac:chgData name="Fergus Caskey" userId="3606ede0-ea83-4955-9435-fb88e8071476" providerId="ADAL" clId="{53C51F07-6BC8-4161-B20A-79926E266B32}" dt="2021-07-01T14:34:08.881" v="464"/>
            <ac:spMkLst>
              <pc:docMk/>
              <pc:sldMasterMk cId="1172500723" sldId="2147483661"/>
              <pc:sldLayoutMk cId="2351189742" sldId="2147483672"/>
              <ac:spMk id="8" creationId="{00000000-0000-0000-0000-000000000000}"/>
            </ac:spMkLst>
          </pc:spChg>
        </pc:sldLayoutChg>
      </pc:sldMasterChg>
      <pc:sldMasterChg chg="addSp">
        <pc:chgData name="Fergus Caskey" userId="3606ede0-ea83-4955-9435-fb88e8071476" providerId="ADAL" clId="{53C51F07-6BC8-4161-B20A-79926E266B32}" dt="2021-07-01T14:33:57.311" v="460"/>
        <pc:sldMasterMkLst>
          <pc:docMk/>
          <pc:sldMasterMk cId="74874175" sldId="2147483673"/>
        </pc:sldMasterMkLst>
        <pc:spChg chg="add">
          <ac:chgData name="Fergus Caskey" userId="3606ede0-ea83-4955-9435-fb88e8071476" providerId="ADAL" clId="{53C51F07-6BC8-4161-B20A-79926E266B32}" dt="2021-07-01T14:33:57.311" v="460"/>
          <ac:spMkLst>
            <pc:docMk/>
            <pc:sldMasterMk cId="74874175" sldId="2147483673"/>
            <ac:spMk id="13" creationId="{DA423A25-7125-46BE-9169-CBE128BEBC16}"/>
          </ac:spMkLst>
        </pc:spChg>
        <pc:picChg chg="add">
          <ac:chgData name="Fergus Caskey" userId="3606ede0-ea83-4955-9435-fb88e8071476" providerId="ADAL" clId="{53C51F07-6BC8-4161-B20A-79926E266B32}" dt="2021-07-01T14:33:57.311" v="460"/>
          <ac:picMkLst>
            <pc:docMk/>
            <pc:sldMasterMk cId="74874175" sldId="2147483673"/>
            <ac:picMk id="11" creationId="{C795D6B5-A0C3-41DF-BA31-067AA216ED3F}"/>
          </ac:picMkLst>
        </pc:picChg>
        <pc:picChg chg="add">
          <ac:chgData name="Fergus Caskey" userId="3606ede0-ea83-4955-9435-fb88e8071476" providerId="ADAL" clId="{53C51F07-6BC8-4161-B20A-79926E266B32}" dt="2021-07-01T14:33:57.311" v="460"/>
          <ac:picMkLst>
            <pc:docMk/>
            <pc:sldMasterMk cId="74874175" sldId="2147483673"/>
            <ac:picMk id="12" creationId="{B2C55899-2379-426E-A186-64881855FF47}"/>
          </ac:picMkLst>
        </pc:picChg>
      </pc:sldMasterChg>
      <pc:sldMasterChg chg="addSp modSp mod">
        <pc:chgData name="Fergus Caskey" userId="3606ede0-ea83-4955-9435-fb88e8071476" providerId="ADAL" clId="{53C51F07-6BC8-4161-B20A-79926E266B32}" dt="2021-07-01T14:36:46.668" v="491" actId="1036"/>
        <pc:sldMasterMkLst>
          <pc:docMk/>
          <pc:sldMasterMk cId="3824033310" sldId="2147483673"/>
        </pc:sldMasterMkLst>
        <pc:spChg chg="add mod">
          <ac:chgData name="Fergus Caskey" userId="3606ede0-ea83-4955-9435-fb88e8071476" providerId="ADAL" clId="{53C51F07-6BC8-4161-B20A-79926E266B32}" dt="2021-07-01T14:36:46.668" v="491" actId="1036"/>
          <ac:spMkLst>
            <pc:docMk/>
            <pc:sldMasterMk cId="3824033310" sldId="2147483673"/>
            <ac:spMk id="13" creationId="{1CC2D46B-96AE-4907-AD20-EAB71F375803}"/>
          </ac:spMkLst>
        </pc:spChg>
        <pc:picChg chg="add">
          <ac:chgData name="Fergus Caskey" userId="3606ede0-ea83-4955-9435-fb88e8071476" providerId="ADAL" clId="{53C51F07-6BC8-4161-B20A-79926E266B32}" dt="2021-07-01T14:34:08.881" v="464"/>
          <ac:picMkLst>
            <pc:docMk/>
            <pc:sldMasterMk cId="3824033310" sldId="2147483673"/>
            <ac:picMk id="11" creationId="{592A019F-0B73-465B-9D4A-28123189F4B7}"/>
          </ac:picMkLst>
        </pc:picChg>
        <pc:picChg chg="add mod">
          <ac:chgData name="Fergus Caskey" userId="3606ede0-ea83-4955-9435-fb88e8071476" providerId="ADAL" clId="{53C51F07-6BC8-4161-B20A-79926E266B32}" dt="2021-07-01T14:36:31.643" v="484" actId="14100"/>
          <ac:picMkLst>
            <pc:docMk/>
            <pc:sldMasterMk cId="3824033310" sldId="2147483673"/>
            <ac:picMk id="12" creationId="{40B82395-6C17-425F-8A28-34AB91C76945}"/>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35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660071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310714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80CC8-CFAD-48E3-8AFD-B076A37E52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D967E0-7115-412D-98E8-7D3DDDD93A13}"/>
              </a:ext>
            </a:extLst>
          </p:cNvPr>
          <p:cNvSpPr>
            <a:spLocks noGrp="1"/>
          </p:cNvSpPr>
          <p:nvPr>
            <p:ph type="dt" sz="half" idx="10"/>
          </p:nvPr>
        </p:nvSpPr>
        <p:spPr>
          <a:xfrm>
            <a:off x="822962" y="6459788"/>
            <a:ext cx="1854203" cy="365125"/>
          </a:xfrm>
          <a:prstGeom prst="rect">
            <a:avLst/>
          </a:prstGeom>
        </p:spPr>
        <p:txBody>
          <a:bodyPr/>
          <a:lstStyle/>
          <a:p>
            <a:fld id="{2587F7CB-2407-4525-B083-B496D012C56F}" type="datetimeFigureOut">
              <a:rPr lang="en-GB" smtClean="0"/>
              <a:t>01/07/2021</a:t>
            </a:fld>
            <a:endParaRPr lang="en-GB" dirty="0"/>
          </a:p>
        </p:txBody>
      </p:sp>
      <p:sp>
        <p:nvSpPr>
          <p:cNvPr id="4" name="Footer Placeholder 3">
            <a:extLst>
              <a:ext uri="{FF2B5EF4-FFF2-40B4-BE49-F238E27FC236}">
                <a16:creationId xmlns:a16="http://schemas.microsoft.com/office/drawing/2014/main" id="{2A5175F8-1902-4540-9B04-A487756A24DD}"/>
              </a:ext>
            </a:extLst>
          </p:cNvPr>
          <p:cNvSpPr>
            <a:spLocks noGrp="1"/>
          </p:cNvSpPr>
          <p:nvPr>
            <p:ph type="ftr" sz="quarter" idx="11"/>
          </p:nvPr>
        </p:nvSpPr>
        <p:spPr>
          <a:xfrm>
            <a:off x="2764640" y="6459788"/>
            <a:ext cx="3617103"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E467536B-8D7D-4FA3-98CD-B7E72EF406FB}"/>
              </a:ext>
            </a:extLst>
          </p:cNvPr>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4154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272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7F7CB-2407-4525-B083-B496D012C56F}" type="datetimeFigureOut">
              <a:rPr lang="en-GB" smtClean="0"/>
              <a:t>01/07/2021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3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7F7CB-2407-4525-B083-B496D012C56F}" type="datetimeFigureOut">
              <a:rPr lang="en-GB" smtClean="0"/>
              <a:t>01/07/2021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129242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7F7CB-2407-4525-B083-B496D012C56F}" type="datetimeFigureOut">
              <a:rPr lang="en-GB" smtClean="0"/>
              <a:t>01/07/2021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4466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7F7CB-2407-4525-B083-B496D012C56F}" type="datetimeFigureOut">
              <a:rPr lang="en-GB" smtClean="0"/>
              <a:t>01/07/2021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78778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87F7CB-2407-4525-B083-B496D012C56F}" type="datetimeFigureOut">
              <a:rPr lang="en-GB" smtClean="0"/>
              <a:t>01/07/2021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98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587F7CB-2407-4525-B083-B496D012C56F}" type="datetimeFigureOut">
              <a:rPr lang="en-GB" smtClean="0"/>
              <a:t>01/07/2021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B7BF3-8CD9-45C1-B459-D33AEA7BC74E}" type="slidenum">
              <a:rPr lang="en-GB" smtClean="0"/>
              <a:t>‹#›</a:t>
            </a:fld>
            <a:endParaRPr lang="en-GB"/>
          </a:p>
        </p:txBody>
      </p:sp>
    </p:spTree>
    <p:extLst>
      <p:ext uri="{BB962C8B-B14F-4D97-AF65-F5344CB8AC3E}">
        <p14:creationId xmlns:p14="http://schemas.microsoft.com/office/powerpoint/2010/main" val="1344664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87F7CB-2407-4525-B083-B496D012C56F}" type="datetimeFigureOut">
              <a:rPr lang="en-GB" smtClean="0"/>
              <a:t>01/07/2021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0344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7/1/2021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9B7BF3-8CD9-45C1-B459-D33AEA7BC74E}"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592A019F-0B73-465B-9D4A-28123189F4B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84760" y="166367"/>
            <a:ext cx="1049204" cy="1450752"/>
          </a:xfrm>
          <a:prstGeom prst="ellipse">
            <a:avLst/>
          </a:prstGeom>
          <a:ln>
            <a:noFill/>
          </a:ln>
          <a:effectLst>
            <a:softEdge rad="112500"/>
          </a:effectLst>
        </p:spPr>
      </p:pic>
      <p:pic>
        <p:nvPicPr>
          <p:cNvPr id="12" name="Picture 11" descr="Text&#10;&#10;Description automatically generated with medium confidence">
            <a:extLst>
              <a:ext uri="{FF2B5EF4-FFF2-40B4-BE49-F238E27FC236}">
                <a16:creationId xmlns:a16="http://schemas.microsoft.com/office/drawing/2014/main" id="{40B82395-6C17-425F-8A28-34AB91C7694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4687" y="6420627"/>
            <a:ext cx="382514" cy="382514"/>
          </a:xfrm>
          <a:prstGeom prst="rect">
            <a:avLst/>
          </a:prstGeom>
        </p:spPr>
      </p:pic>
      <p:sp>
        <p:nvSpPr>
          <p:cNvPr id="13" name="TextBox 12">
            <a:extLst>
              <a:ext uri="{FF2B5EF4-FFF2-40B4-BE49-F238E27FC236}">
                <a16:creationId xmlns:a16="http://schemas.microsoft.com/office/drawing/2014/main" id="{1CC2D46B-96AE-4907-AD20-EAB71F375803}"/>
              </a:ext>
            </a:extLst>
          </p:cNvPr>
          <p:cNvSpPr txBox="1"/>
          <p:nvPr userDrawn="1"/>
        </p:nvSpPr>
        <p:spPr>
          <a:xfrm>
            <a:off x="457201" y="6349976"/>
            <a:ext cx="3819747" cy="523220"/>
          </a:xfrm>
          <a:prstGeom prst="rect">
            <a:avLst/>
          </a:prstGeom>
          <a:noFill/>
        </p:spPr>
        <p:txBody>
          <a:bodyPr wrap="square" rtlCol="0">
            <a:spAutoFit/>
          </a:bodyPr>
          <a:lstStyle/>
          <a:p>
            <a:r>
              <a:rPr lang="en-US" sz="1400" dirty="0"/>
              <a:t>The official publication of AFRAN</a:t>
            </a:r>
          </a:p>
          <a:p>
            <a:r>
              <a:rPr lang="en-US" sz="1400" dirty="0"/>
              <a:t>The African Association of Nephrology</a:t>
            </a:r>
            <a:endParaRPr lang="en-GB" sz="1400" dirty="0"/>
          </a:p>
        </p:txBody>
      </p:sp>
    </p:spTree>
    <p:extLst>
      <p:ext uri="{BB962C8B-B14F-4D97-AF65-F5344CB8AC3E}">
        <p14:creationId xmlns:p14="http://schemas.microsoft.com/office/powerpoint/2010/main" val="3824033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oi.org/10.21804/24-1-4545" TargetMode="External"/><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7558D4-95AE-4FEB-9744-7998329DF06D}"/>
              </a:ext>
            </a:extLst>
          </p:cNvPr>
          <p:cNvSpPr>
            <a:spLocks noGrp="1"/>
          </p:cNvSpPr>
          <p:nvPr>
            <p:ph type="title"/>
          </p:nvPr>
        </p:nvSpPr>
        <p:spPr>
          <a:xfrm>
            <a:off x="154112" y="307153"/>
            <a:ext cx="7613151" cy="1305891"/>
          </a:xfrm>
        </p:spPr>
        <p:txBody>
          <a:bodyPr anchor="t">
            <a:noAutofit/>
          </a:bodyPr>
          <a:lstStyle/>
          <a:p>
            <a:pPr>
              <a:spcBef>
                <a:spcPts val="600"/>
              </a:spcBef>
              <a:spcAft>
                <a:spcPts val="600"/>
              </a:spcAft>
            </a:pPr>
            <a:r>
              <a:rPr lang="en-US" sz="3200" dirty="0">
                <a:solidFill>
                  <a:schemeClr val="accent6">
                    <a:lumMod val="50000"/>
                  </a:schemeClr>
                </a:solidFill>
              </a:rPr>
              <a:t>The Ghana Renal Registry: a first annual report</a:t>
            </a:r>
            <a:br>
              <a:rPr lang="en-US" sz="3200" dirty="0">
                <a:solidFill>
                  <a:schemeClr val="accent6">
                    <a:lumMod val="50000"/>
                  </a:schemeClr>
                </a:solidFill>
              </a:rPr>
            </a:br>
            <a:r>
              <a:rPr lang="en-US" sz="700" dirty="0">
                <a:solidFill>
                  <a:schemeClr val="accent6">
                    <a:lumMod val="50000"/>
                  </a:schemeClr>
                </a:solidFill>
              </a:rPr>
              <a:t> </a:t>
            </a:r>
            <a:br>
              <a:rPr lang="en-US" sz="3200" dirty="0">
                <a:solidFill>
                  <a:schemeClr val="accent6">
                    <a:lumMod val="50000"/>
                  </a:schemeClr>
                </a:solidFill>
              </a:rPr>
            </a:br>
            <a:r>
              <a:rPr lang="en-US" sz="1600" dirty="0">
                <a:solidFill>
                  <a:schemeClr val="accent6">
                    <a:lumMod val="50000"/>
                  </a:schemeClr>
                </a:solidFill>
              </a:rPr>
              <a:t>Vincent </a:t>
            </a:r>
            <a:r>
              <a:rPr lang="en-US" sz="1600" dirty="0" err="1">
                <a:solidFill>
                  <a:schemeClr val="accent6">
                    <a:lumMod val="50000"/>
                  </a:schemeClr>
                </a:solidFill>
              </a:rPr>
              <a:t>Boima</a:t>
            </a:r>
            <a:r>
              <a:rPr lang="en-US" sz="1600" dirty="0">
                <a:solidFill>
                  <a:schemeClr val="accent6">
                    <a:lumMod val="50000"/>
                  </a:schemeClr>
                </a:solidFill>
              </a:rPr>
              <a:t>, Elliot K Tannor, Charlotte </a:t>
            </a:r>
            <a:r>
              <a:rPr lang="en-US" sz="1600" dirty="0" err="1">
                <a:solidFill>
                  <a:schemeClr val="accent6">
                    <a:lumMod val="50000"/>
                  </a:schemeClr>
                </a:solidFill>
              </a:rPr>
              <a:t>Osafo</a:t>
            </a:r>
            <a:r>
              <a:rPr lang="en-US" sz="1600" dirty="0">
                <a:solidFill>
                  <a:schemeClr val="accent6">
                    <a:lumMod val="50000"/>
                  </a:schemeClr>
                </a:solidFill>
              </a:rPr>
              <a:t>, Yaw Asante </a:t>
            </a:r>
            <a:r>
              <a:rPr lang="en-US" sz="1600" dirty="0" err="1">
                <a:solidFill>
                  <a:schemeClr val="accent6">
                    <a:lumMod val="50000"/>
                  </a:schemeClr>
                </a:solidFill>
              </a:rPr>
              <a:t>Awuku</a:t>
            </a:r>
            <a:r>
              <a:rPr lang="en-US" sz="1600" dirty="0">
                <a:solidFill>
                  <a:schemeClr val="accent6">
                    <a:lumMod val="50000"/>
                  </a:schemeClr>
                </a:solidFill>
              </a:rPr>
              <a:t>, Michael Mate-Kole, M Razeen Davids, </a:t>
            </a:r>
            <a:r>
              <a:rPr lang="en-US" sz="1600" dirty="0" err="1">
                <a:solidFill>
                  <a:schemeClr val="accent6">
                    <a:lumMod val="50000"/>
                  </a:schemeClr>
                </a:solidFill>
              </a:rPr>
              <a:t>Dwomoa</a:t>
            </a:r>
            <a:r>
              <a:rPr lang="en-US" sz="1600" dirty="0">
                <a:solidFill>
                  <a:schemeClr val="accent6">
                    <a:lumMod val="50000"/>
                  </a:schemeClr>
                </a:solidFill>
              </a:rPr>
              <a:t> </a:t>
            </a:r>
            <a:r>
              <a:rPr lang="en-US" sz="1600" dirty="0" err="1">
                <a:solidFill>
                  <a:schemeClr val="accent6">
                    <a:lumMod val="50000"/>
                  </a:schemeClr>
                </a:solidFill>
              </a:rPr>
              <a:t>Adu</a:t>
            </a:r>
            <a:endParaRPr lang="en-GB" sz="3200" dirty="0">
              <a:solidFill>
                <a:schemeClr val="accent6">
                  <a:lumMod val="50000"/>
                </a:schemeClr>
              </a:solidFill>
            </a:endParaRPr>
          </a:p>
        </p:txBody>
      </p:sp>
      <p:sp>
        <p:nvSpPr>
          <p:cNvPr id="8" name="Text Placeholder 7">
            <a:extLst>
              <a:ext uri="{FF2B5EF4-FFF2-40B4-BE49-F238E27FC236}">
                <a16:creationId xmlns:a16="http://schemas.microsoft.com/office/drawing/2014/main" id="{D015B55A-8B64-479C-A5F8-227D4F3C5D77}"/>
              </a:ext>
            </a:extLst>
          </p:cNvPr>
          <p:cNvSpPr>
            <a:spLocks noGrp="1"/>
          </p:cNvSpPr>
          <p:nvPr>
            <p:ph type="body" idx="1"/>
          </p:nvPr>
        </p:nvSpPr>
        <p:spPr>
          <a:xfrm>
            <a:off x="154112" y="1846053"/>
            <a:ext cx="4356928" cy="1582949"/>
          </a:xfrm>
          <a:solidFill>
            <a:schemeClr val="accent6">
              <a:lumMod val="20000"/>
              <a:lumOff val="80000"/>
            </a:schemeClr>
          </a:solidFill>
        </p:spPr>
        <p:txBody>
          <a:bodyPr anchor="t">
            <a:noAutofit/>
          </a:bodyPr>
          <a:lstStyle/>
          <a:p>
            <a:pPr>
              <a:lnSpc>
                <a:spcPct val="100000"/>
              </a:lnSpc>
              <a:spcBef>
                <a:spcPts val="0"/>
              </a:spcBef>
              <a:spcAft>
                <a:spcPts val="600"/>
              </a:spcAft>
            </a:pPr>
            <a:r>
              <a:rPr lang="en-US" sz="1400" b="1" cap="none" dirty="0">
                <a:solidFill>
                  <a:schemeClr val="tx1"/>
                </a:solidFill>
              </a:rPr>
              <a:t>Background</a:t>
            </a:r>
          </a:p>
          <a:p>
            <a:pPr>
              <a:lnSpc>
                <a:spcPct val="100000"/>
              </a:lnSpc>
              <a:spcBef>
                <a:spcPts val="0"/>
              </a:spcBef>
              <a:spcAft>
                <a:spcPts val="600"/>
              </a:spcAft>
            </a:pPr>
            <a:r>
              <a:rPr lang="en-US" sz="1400" cap="none" dirty="0">
                <a:solidFill>
                  <a:schemeClr val="tx1"/>
                </a:solidFill>
              </a:rPr>
              <a:t>The African Renal Registry was formally established at a workshop held just before the World Congress of Nephrology in Cape Town, in 2015. Arising from this initiative, the Ghana Renal Registry was established in 2016 and here we report its first set of data, from 2017.</a:t>
            </a:r>
            <a:endParaRPr lang="en-GB" sz="1400" cap="none" dirty="0">
              <a:solidFill>
                <a:schemeClr val="tx1"/>
              </a:solidFill>
            </a:endParaRPr>
          </a:p>
        </p:txBody>
      </p:sp>
      <p:sp>
        <p:nvSpPr>
          <p:cNvPr id="9" name="Content Placeholder 8">
            <a:extLst>
              <a:ext uri="{FF2B5EF4-FFF2-40B4-BE49-F238E27FC236}">
                <a16:creationId xmlns:a16="http://schemas.microsoft.com/office/drawing/2014/main" id="{A0761E65-AFAC-4A23-BDFB-D011B358CF12}"/>
              </a:ext>
            </a:extLst>
          </p:cNvPr>
          <p:cNvSpPr>
            <a:spLocks noGrp="1"/>
          </p:cNvSpPr>
          <p:nvPr>
            <p:ph sz="half" idx="2"/>
          </p:nvPr>
        </p:nvSpPr>
        <p:spPr>
          <a:xfrm>
            <a:off x="154112" y="3565133"/>
            <a:ext cx="4356928" cy="1356189"/>
          </a:xfrm>
        </p:spPr>
        <p:txBody>
          <a:bodyPr>
            <a:noAutofit/>
          </a:bodyPr>
          <a:lstStyle/>
          <a:p>
            <a:pPr>
              <a:spcBef>
                <a:spcPts val="600"/>
              </a:spcBef>
              <a:spcAft>
                <a:spcPts val="0"/>
              </a:spcAft>
            </a:pPr>
            <a:r>
              <a:rPr lang="en-US" sz="1400" b="1" dirty="0">
                <a:solidFill>
                  <a:schemeClr val="tx1"/>
                </a:solidFill>
              </a:rPr>
              <a:t>Methods</a:t>
            </a:r>
          </a:p>
          <a:p>
            <a:pPr>
              <a:spcBef>
                <a:spcPts val="600"/>
              </a:spcBef>
              <a:spcAft>
                <a:spcPts val="0"/>
              </a:spcAft>
            </a:pPr>
            <a:r>
              <a:rPr lang="en-GB" sz="1400" dirty="0"/>
              <a:t>We </a:t>
            </a:r>
            <a:r>
              <a:rPr lang="en-US" sz="1400" dirty="0"/>
              <a:t>used the web-based data capture platform of the African Renal Registry, developed by the South African Renal </a:t>
            </a:r>
            <a:r>
              <a:rPr lang="en-GB" sz="1400" dirty="0"/>
              <a:t>Registry, including </a:t>
            </a:r>
            <a:r>
              <a:rPr lang="en-US" sz="1400" dirty="0"/>
              <a:t>all patients on kidney replacement therapy (KRT) in Ghana between 1 January and 31 December 2017. </a:t>
            </a:r>
            <a:endParaRPr lang="en-GB" sz="1400" dirty="0">
              <a:solidFill>
                <a:schemeClr val="tx1"/>
              </a:solidFill>
            </a:endParaRPr>
          </a:p>
        </p:txBody>
      </p:sp>
      <p:sp>
        <p:nvSpPr>
          <p:cNvPr id="10" name="Text Placeholder 9">
            <a:extLst>
              <a:ext uri="{FF2B5EF4-FFF2-40B4-BE49-F238E27FC236}">
                <a16:creationId xmlns:a16="http://schemas.microsoft.com/office/drawing/2014/main" id="{C3B98B77-82E5-44CD-A7EA-A4A7D5376439}"/>
              </a:ext>
            </a:extLst>
          </p:cNvPr>
          <p:cNvSpPr>
            <a:spLocks noGrp="1"/>
          </p:cNvSpPr>
          <p:nvPr>
            <p:ph type="body" sz="quarter" idx="3"/>
          </p:nvPr>
        </p:nvSpPr>
        <p:spPr>
          <a:xfrm>
            <a:off x="4701217" y="4445842"/>
            <a:ext cx="4208394" cy="1592127"/>
          </a:xfrm>
          <a:solidFill>
            <a:schemeClr val="accent6">
              <a:lumMod val="20000"/>
              <a:lumOff val="80000"/>
            </a:schemeClr>
          </a:solidFill>
        </p:spPr>
        <p:txBody>
          <a:bodyPr anchor="t">
            <a:noAutofit/>
          </a:bodyPr>
          <a:lstStyle/>
          <a:p>
            <a:pPr>
              <a:spcBef>
                <a:spcPts val="600"/>
              </a:spcBef>
              <a:spcAft>
                <a:spcPts val="0"/>
              </a:spcAft>
            </a:pPr>
            <a:r>
              <a:rPr lang="en-US" sz="1400" b="1" cap="none" dirty="0">
                <a:solidFill>
                  <a:schemeClr val="tx1"/>
                </a:solidFill>
              </a:rPr>
              <a:t>Conclusion </a:t>
            </a:r>
          </a:p>
          <a:p>
            <a:pPr>
              <a:spcBef>
                <a:spcPts val="600"/>
              </a:spcBef>
              <a:spcAft>
                <a:spcPts val="0"/>
              </a:spcAft>
            </a:pPr>
            <a:r>
              <a:rPr lang="en-US" sz="1400" cap="none" dirty="0">
                <a:solidFill>
                  <a:schemeClr val="tx1"/>
                </a:solidFill>
              </a:rPr>
              <a:t>The incidence and prevalence of KRT-treated kidney failure in Ghana is low, and the patients are younger than those on KRT in high- and upper-middle-income countries. The major cause of kidney failure is hypertensive kidney disease and the vast majority of the patients are treated with </a:t>
            </a:r>
            <a:r>
              <a:rPr lang="en-US" sz="1400" cap="none" dirty="0" err="1">
                <a:solidFill>
                  <a:schemeClr val="tx1"/>
                </a:solidFill>
              </a:rPr>
              <a:t>haemodialysis</a:t>
            </a:r>
            <a:r>
              <a:rPr lang="en-US" sz="1400" cap="none" dirty="0">
                <a:solidFill>
                  <a:schemeClr val="tx1"/>
                </a:solidFill>
              </a:rPr>
              <a:t>.</a:t>
            </a:r>
            <a:endParaRPr lang="en-GB" sz="1400" cap="none" dirty="0">
              <a:solidFill>
                <a:schemeClr val="tx1"/>
              </a:solidFill>
            </a:endParaRPr>
          </a:p>
        </p:txBody>
      </p:sp>
      <p:sp>
        <p:nvSpPr>
          <p:cNvPr id="12" name="TextBox 11">
            <a:extLst>
              <a:ext uri="{FF2B5EF4-FFF2-40B4-BE49-F238E27FC236}">
                <a16:creationId xmlns:a16="http://schemas.microsoft.com/office/drawing/2014/main" id="{1954A57B-A006-4DB6-941C-10D16256CB58}"/>
              </a:ext>
            </a:extLst>
          </p:cNvPr>
          <p:cNvSpPr txBox="1"/>
          <p:nvPr/>
        </p:nvSpPr>
        <p:spPr>
          <a:xfrm>
            <a:off x="154112" y="4880226"/>
            <a:ext cx="4356928" cy="1246495"/>
          </a:xfrm>
          <a:prstGeom prst="rect">
            <a:avLst/>
          </a:prstGeom>
          <a:noFill/>
        </p:spPr>
        <p:txBody>
          <a:bodyPr wrap="square">
            <a:spAutoFit/>
          </a:bodyPr>
          <a:lstStyle/>
          <a:p>
            <a:pPr>
              <a:spcAft>
                <a:spcPts val="600"/>
              </a:spcAft>
            </a:pPr>
            <a:r>
              <a:rPr lang="en-US" sz="1400" b="1" dirty="0"/>
              <a:t>Results</a:t>
            </a:r>
          </a:p>
          <a:p>
            <a:pPr>
              <a:spcAft>
                <a:spcPts val="600"/>
              </a:spcAft>
            </a:pPr>
            <a:r>
              <a:rPr lang="en-US" sz="1400" dirty="0"/>
              <a:t>A total of 201 patients started KRT, giving an incidence rate of 6.9 per million population (</a:t>
            </a:r>
            <a:r>
              <a:rPr lang="en-US" sz="1400" dirty="0" err="1"/>
              <a:t>pmp</a:t>
            </a:r>
            <a:r>
              <a:rPr lang="en-US" sz="1400" dirty="0"/>
              <a:t>). There were 687 patients on KRT, giving a prevalence rate of 23.6 </a:t>
            </a:r>
            <a:r>
              <a:rPr lang="en-US" sz="1400" dirty="0" err="1"/>
              <a:t>pmp</a:t>
            </a:r>
            <a:r>
              <a:rPr lang="en-US" sz="1400" dirty="0"/>
              <a:t>. The median age of prevalent patients was 45.5 years and</a:t>
            </a:r>
            <a:endParaRPr lang="en-GB" sz="1400" dirty="0"/>
          </a:p>
        </p:txBody>
      </p:sp>
      <p:pic>
        <p:nvPicPr>
          <p:cNvPr id="4" name="Picture 3">
            <a:extLst>
              <a:ext uri="{FF2B5EF4-FFF2-40B4-BE49-F238E27FC236}">
                <a16:creationId xmlns:a16="http://schemas.microsoft.com/office/drawing/2014/main" id="{17F08745-1544-457F-B437-8A51E5C00142}"/>
              </a:ext>
            </a:extLst>
          </p:cNvPr>
          <p:cNvPicPr>
            <a:picLocks noChangeAspect="1"/>
          </p:cNvPicPr>
          <p:nvPr/>
        </p:nvPicPr>
        <p:blipFill>
          <a:blip r:embed="rId2"/>
          <a:stretch>
            <a:fillRect/>
          </a:stretch>
        </p:blipFill>
        <p:spPr>
          <a:xfrm>
            <a:off x="6777381" y="2361595"/>
            <a:ext cx="2132230" cy="1699540"/>
          </a:xfrm>
          <a:prstGeom prst="rect">
            <a:avLst/>
          </a:prstGeom>
        </p:spPr>
      </p:pic>
      <p:sp>
        <p:nvSpPr>
          <p:cNvPr id="13" name="TextBox 12">
            <a:extLst>
              <a:ext uri="{FF2B5EF4-FFF2-40B4-BE49-F238E27FC236}">
                <a16:creationId xmlns:a16="http://schemas.microsoft.com/office/drawing/2014/main" id="{3D08DFF4-6B8D-4DE5-90DE-CAE4280A8106}"/>
              </a:ext>
            </a:extLst>
          </p:cNvPr>
          <p:cNvSpPr txBox="1"/>
          <p:nvPr/>
        </p:nvSpPr>
        <p:spPr>
          <a:xfrm>
            <a:off x="4701217" y="2296623"/>
            <a:ext cx="1881541" cy="1815882"/>
          </a:xfrm>
          <a:prstGeom prst="rect">
            <a:avLst/>
          </a:prstGeom>
          <a:noFill/>
        </p:spPr>
        <p:txBody>
          <a:bodyPr wrap="square">
            <a:spAutoFit/>
          </a:bodyPr>
          <a:lstStyle/>
          <a:p>
            <a:r>
              <a:rPr lang="en-US" sz="1400" dirty="0"/>
              <a:t>overwhelming majority of patients (96.2%) were treated with </a:t>
            </a:r>
            <a:r>
              <a:rPr lang="en-US" sz="1400" dirty="0" err="1"/>
              <a:t>haemodialysis</a:t>
            </a:r>
            <a:r>
              <a:rPr lang="en-US" sz="1400" dirty="0"/>
              <a:t>, 3.5% had a kidney transplant, and only two were on peritoneal dialysis.</a:t>
            </a:r>
            <a:endParaRPr lang="en-GB" sz="1400" dirty="0"/>
          </a:p>
        </p:txBody>
      </p:sp>
      <p:sp>
        <p:nvSpPr>
          <p:cNvPr id="14" name="TextBox 13">
            <a:extLst>
              <a:ext uri="{FF2B5EF4-FFF2-40B4-BE49-F238E27FC236}">
                <a16:creationId xmlns:a16="http://schemas.microsoft.com/office/drawing/2014/main" id="{4ECE9E1D-EBCC-4224-ABC9-EFC4F61AB95D}"/>
              </a:ext>
            </a:extLst>
          </p:cNvPr>
          <p:cNvSpPr txBox="1"/>
          <p:nvPr/>
        </p:nvSpPr>
        <p:spPr>
          <a:xfrm>
            <a:off x="4982967" y="6375876"/>
            <a:ext cx="4161033" cy="523220"/>
          </a:xfrm>
          <a:prstGeom prst="rect">
            <a:avLst/>
          </a:prstGeom>
          <a:noFill/>
        </p:spPr>
        <p:txBody>
          <a:bodyPr wrap="square">
            <a:spAutoFit/>
          </a:bodyPr>
          <a:lstStyle/>
          <a:p>
            <a:pPr algn="r"/>
            <a:r>
              <a:rPr lang="en-GB" sz="1400" dirty="0" err="1">
                <a:solidFill>
                  <a:srgbClr val="000000"/>
                </a:solidFill>
                <a:latin typeface="Merrieweather sans"/>
              </a:rPr>
              <a:t>Afr</a:t>
            </a:r>
            <a:r>
              <a:rPr lang="en-GB" sz="1400" dirty="0">
                <a:solidFill>
                  <a:srgbClr val="000000"/>
                </a:solidFill>
                <a:latin typeface="Merrieweather sans"/>
              </a:rPr>
              <a:t> J Nephrol. 2021; 24 (1): 19 - 24</a:t>
            </a:r>
          </a:p>
          <a:p>
            <a:pPr algn="r"/>
            <a:r>
              <a:rPr lang="en-GB" sz="1400" dirty="0">
                <a:solidFill>
                  <a:srgbClr val="000000"/>
                </a:solidFill>
                <a:latin typeface="Merrieweather sans"/>
              </a:rPr>
              <a:t>DOI: </a:t>
            </a:r>
            <a:r>
              <a:rPr lang="en-GB" sz="1400" dirty="0">
                <a:solidFill>
                  <a:srgbClr val="009DE5"/>
                </a:solidFill>
                <a:latin typeface="Noto Sans"/>
                <a:hlinkClick r:id="rId3"/>
              </a:rPr>
              <a:t>https://doi.org/10.21804/24-1-4545</a:t>
            </a:r>
            <a:endParaRPr lang="en-GB" sz="1400" dirty="0"/>
          </a:p>
        </p:txBody>
      </p:sp>
      <p:sp>
        <p:nvSpPr>
          <p:cNvPr id="15" name="TextBox 14">
            <a:extLst>
              <a:ext uri="{FF2B5EF4-FFF2-40B4-BE49-F238E27FC236}">
                <a16:creationId xmlns:a16="http://schemas.microsoft.com/office/drawing/2014/main" id="{A4489FF8-2E48-430D-8AF9-DB6063C2F4C2}"/>
              </a:ext>
            </a:extLst>
          </p:cNvPr>
          <p:cNvSpPr txBox="1"/>
          <p:nvPr/>
        </p:nvSpPr>
        <p:spPr>
          <a:xfrm>
            <a:off x="4701217" y="1855515"/>
            <a:ext cx="4208394" cy="523220"/>
          </a:xfrm>
          <a:prstGeom prst="rect">
            <a:avLst/>
          </a:prstGeom>
          <a:noFill/>
        </p:spPr>
        <p:txBody>
          <a:bodyPr wrap="square">
            <a:spAutoFit/>
          </a:bodyPr>
          <a:lstStyle/>
          <a:p>
            <a:pPr algn="just"/>
            <a:r>
              <a:rPr lang="en-US" sz="1400" dirty="0"/>
              <a:t>63.6% were male. Hypertensive kidney disease was the most common primary kidney disease (39.9%). The</a:t>
            </a:r>
            <a:endParaRPr lang="en-GB" sz="1400" dirty="0"/>
          </a:p>
        </p:txBody>
      </p:sp>
    </p:spTree>
    <p:extLst>
      <p:ext uri="{BB962C8B-B14F-4D97-AF65-F5344CB8AC3E}">
        <p14:creationId xmlns:p14="http://schemas.microsoft.com/office/powerpoint/2010/main" val="4453547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294</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Calibri Light</vt:lpstr>
      <vt:lpstr>Merrieweather sans</vt:lpstr>
      <vt:lpstr>Noto Sans</vt:lpstr>
      <vt:lpstr>Retrospect</vt:lpstr>
      <vt:lpstr>The Ghana Renal Registry: a first annual report   Vincent Boima, Elliot K Tannor, Charlotte Osafo, Yaw Asante Awuku, Michael Mate-Kole, M Razeen Davids, Dwomoa Adu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Fergus Caskey</dc:creator>
  <cp:lastModifiedBy>Fergus Caskey</cp:lastModifiedBy>
  <cp:revision>4</cp:revision>
  <cp:lastPrinted>2021-07-01T14:32:17Z</cp:lastPrinted>
  <dcterms:created xsi:type="dcterms:W3CDTF">2020-12-30T17:20:50Z</dcterms:created>
  <dcterms:modified xsi:type="dcterms:W3CDTF">2021-07-01T14:41:57Z</dcterms:modified>
</cp:coreProperties>
</file>